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B23"/>
    <a:srgbClr val="00A651"/>
    <a:srgbClr val="00AEEF"/>
    <a:srgbClr val="FCB040"/>
    <a:srgbClr val="0072BC"/>
    <a:srgbClr val="4D4D4D"/>
    <a:srgbClr val="969696"/>
    <a:srgbClr val="FBB04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831249-F1F2-4E12-94CD-EEBB9CA6F4C0}" v="1" dt="2020-11-03T06:48:14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9" autoAdjust="0"/>
    <p:restoredTop sz="95405" autoAdjust="0"/>
  </p:normalViewPr>
  <p:slideViewPr>
    <p:cSldViewPr snapToGrid="0">
      <p:cViewPr varScale="1">
        <p:scale>
          <a:sx n="78" d="100"/>
          <a:sy n="78" d="100"/>
        </p:scale>
        <p:origin x="80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Cardona" userId="7b9e62b6-5ff8-4a0f-a8a4-a044528dc5f4" providerId="ADAL" clId="{B6831249-F1F2-4E12-94CD-EEBB9CA6F4C0}"/>
    <pc:docChg chg="addSld modSld">
      <pc:chgData name="Ivan Cardona" userId="7b9e62b6-5ff8-4a0f-a8a4-a044528dc5f4" providerId="ADAL" clId="{B6831249-F1F2-4E12-94CD-EEBB9CA6F4C0}" dt="2020-11-03T06:48:14.902" v="0"/>
      <pc:docMkLst>
        <pc:docMk/>
      </pc:docMkLst>
      <pc:sldChg chg="add">
        <pc:chgData name="Ivan Cardona" userId="7b9e62b6-5ff8-4a0f-a8a4-a044528dc5f4" providerId="ADAL" clId="{B6831249-F1F2-4E12-94CD-EEBB9CA6F4C0}" dt="2020-11-03T06:48:14.902" v="0"/>
        <pc:sldMkLst>
          <pc:docMk/>
          <pc:sldMk cId="2100677381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8B4F5-9A94-4C86-A1C1-B4A21318D5CC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F0CE6-62CA-4BED-A5A1-A796E263D6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99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F0CE6-62CA-4BED-A5A1-A796E263D6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39721"/>
            <a:ext cx="9857874" cy="2387600"/>
          </a:xfrm>
        </p:spPr>
        <p:txBody>
          <a:bodyPr anchor="b"/>
          <a:lstStyle>
            <a:lvl1pPr algn="ctr">
              <a:defRPr sz="6000" b="1">
                <a:solidFill>
                  <a:srgbClr val="4D4D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9396"/>
            <a:ext cx="9857874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4D4D4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316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" y="0"/>
            <a:ext cx="12465698" cy="1240971"/>
          </a:xfrm>
          <a:noFill/>
          <a:ln>
            <a:noFill/>
          </a:ln>
        </p:spPr>
        <p:txBody>
          <a:bodyPr/>
          <a:lstStyle>
            <a:lvl1pPr algn="ctr">
              <a:defRPr b="1">
                <a:solidFill>
                  <a:srgbClr val="4D4D4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67737" cy="4351338"/>
          </a:xfrm>
        </p:spPr>
        <p:txBody>
          <a:bodyPr/>
          <a:lstStyle>
            <a:lvl1pPr>
              <a:defRPr>
                <a:solidFill>
                  <a:srgbClr val="969696"/>
                </a:solidFill>
              </a:defRPr>
            </a:lvl1pPr>
            <a:lvl2pPr>
              <a:defRPr>
                <a:solidFill>
                  <a:srgbClr val="969696"/>
                </a:solidFill>
              </a:defRPr>
            </a:lvl2pPr>
            <a:lvl3pPr>
              <a:defRPr>
                <a:solidFill>
                  <a:srgbClr val="969696"/>
                </a:solidFill>
              </a:defRPr>
            </a:lvl3pPr>
            <a:lvl4pPr>
              <a:defRPr>
                <a:solidFill>
                  <a:srgbClr val="969696"/>
                </a:solidFill>
              </a:defRPr>
            </a:lvl4pPr>
            <a:lvl5pPr>
              <a:defRPr>
                <a:solidFill>
                  <a:srgbClr val="9696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73067" y="6353066"/>
            <a:ext cx="1695792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5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3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965" y="158131"/>
            <a:ext cx="796834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2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9575" y="365125"/>
            <a:ext cx="85791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03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9443"/>
            <a:ext cx="10515600" cy="46174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92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84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899" y="11331"/>
            <a:ext cx="7888864" cy="8844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4" y="-23812"/>
            <a:ext cx="1590351" cy="12845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699" y="11331"/>
            <a:ext cx="1280160" cy="113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7567" y="365125"/>
            <a:ext cx="85791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4" y="173806"/>
            <a:ext cx="1590351" cy="10572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003" y="6353066"/>
            <a:ext cx="139192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8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AEE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A65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E1B2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095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4BB0-3F15-4518-8276-04A132560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1804-CD9D-46A7-BA9F-6169717DF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0067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c27809-4287-4089-b372-ed66d4ae5532">
      <Terms xmlns="http://schemas.microsoft.com/office/infopath/2007/PartnerControls"/>
    </lcf76f155ced4ddcb4097134ff3c332f>
    <TaxCatchAll xmlns="a7a6521e-3bb8-4ccc-a7e1-cb34b7e3d81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B050D803BE034CBEAE477B239A7EDF" ma:contentTypeVersion="18" ma:contentTypeDescription="Create a new document." ma:contentTypeScope="" ma:versionID="52b5996068e77f16a4c35f0cccd8b15e">
  <xsd:schema xmlns:xsd="http://www.w3.org/2001/XMLSchema" xmlns:xs="http://www.w3.org/2001/XMLSchema" xmlns:p="http://schemas.microsoft.com/office/2006/metadata/properties" xmlns:ns2="f9c27809-4287-4089-b372-ed66d4ae5532" xmlns:ns3="a7a6521e-3bb8-4ccc-a7e1-cb34b7e3d81d" targetNamespace="http://schemas.microsoft.com/office/2006/metadata/properties" ma:root="true" ma:fieldsID="f970c4caf2102fdcb12bdfe6b1bef03e" ns2:_="" ns3:_="">
    <xsd:import namespace="f9c27809-4287-4089-b372-ed66d4ae5532"/>
    <xsd:import namespace="a7a6521e-3bb8-4ccc-a7e1-cb34b7e3d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27809-4287-4089-b372-ed66d4ae55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6521e-3bb8-4ccc-a7e1-cb34b7e3d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a163c4-7aef-45cf-802c-7e9ce6ac4ea5}" ma:internalName="TaxCatchAll" ma:showField="CatchAllData" ma:web="a7a6521e-3bb8-4ccc-a7e1-cb34b7e3d8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1D1E3A-119B-41C9-B870-2D51D0CD9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56756B-88C1-4190-A382-43A1F81CA2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34F8FC-5F8E-4FDB-8992-19E440FA55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18771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UNHCR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Realisation GTP Diffa 2018</dc:title>
  <dc:creator>alasad@unhcr.org</dc:creator>
  <cp:lastModifiedBy>Ivan Cardona</cp:lastModifiedBy>
  <cp:revision>33</cp:revision>
  <dcterms:created xsi:type="dcterms:W3CDTF">2018-06-21T08:37:30Z</dcterms:created>
  <dcterms:modified xsi:type="dcterms:W3CDTF">2020-11-03T06:48:23Z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0x0101008BB050D803BE034CBEAE477B239A7EDF</vt:lpwstr>
  </property>
</Properties>
</file>